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285992"/>
            <a:ext cx="7309364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КДОУ ВО « Кантемировский центр психолого-педагогической, медицинской и социальной помощи детям дошкольного возраста» .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b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«КАК ЛЮДИ ЖИЛИ НА 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РУСИ, ИХ 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И 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БЫТ» в старшей группе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013176"/>
            <a:ext cx="6338565" cy="161681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                                        </a:t>
            </a:r>
            <a:r>
              <a:rPr lang="ru-RU" dirty="0" smtClean="0">
                <a:solidFill>
                  <a:srgbClr val="C00000"/>
                </a:solidFill>
              </a:rPr>
              <a:t>Выполнили воспитатели: Кулинченко О.А.</a:t>
            </a:r>
          </a:p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                                                                             </a:t>
            </a:r>
            <a:r>
              <a:rPr lang="ru-RU" dirty="0" err="1" smtClean="0">
                <a:solidFill>
                  <a:srgbClr val="C00000"/>
                </a:solidFill>
              </a:rPr>
              <a:t>Неменущая</a:t>
            </a:r>
            <a:r>
              <a:rPr lang="ru-RU" dirty="0" smtClean="0">
                <a:solidFill>
                  <a:srgbClr val="C00000"/>
                </a:solidFill>
              </a:rPr>
              <a:t> А.Ю.</a:t>
            </a:r>
          </a:p>
          <a:p>
            <a:r>
              <a:rPr lang="ru-RU" sz="1600" dirty="0" smtClean="0"/>
              <a:t>                 </a:t>
            </a:r>
          </a:p>
          <a:p>
            <a:r>
              <a:rPr lang="ru-RU" sz="1600" dirty="0" smtClean="0"/>
              <a:t>                           </a:t>
            </a:r>
            <a:endParaRPr lang="en-US" sz="1600" dirty="0" smtClean="0"/>
          </a:p>
          <a:p>
            <a:r>
              <a:rPr lang="ru-RU" sz="2300" b="1" dirty="0" smtClean="0">
                <a:solidFill>
                  <a:schemeClr val="tx1"/>
                </a:solidFill>
              </a:rPr>
              <a:t>   </a:t>
            </a:r>
            <a:r>
              <a:rPr lang="ru-RU" sz="2300" b="1" dirty="0" smtClean="0">
                <a:solidFill>
                  <a:srgbClr val="002060"/>
                </a:solidFill>
              </a:rPr>
              <a:t>2022г.</a:t>
            </a:r>
          </a:p>
          <a:p>
            <a:r>
              <a:rPr lang="ru-RU" dirty="0" smtClean="0"/>
              <a:t>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248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6206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У Алёнушки-сестрицы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Унесли братишку птицы.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Та с подружками играла,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Братца Ваню проморгала…</a:t>
            </a:r>
          </a:p>
        </p:txBody>
      </p:sp>
      <p:pic>
        <p:nvPicPr>
          <p:cNvPr id="9218" name="Picture 2" descr="https://images.wbstatic.net/big/new/16460000/1646849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2690" y="116632"/>
            <a:ext cx="4981310" cy="664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27208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35461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 сказке лисонька-плутовка</a:t>
            </a:r>
          </a:p>
          <a:p>
            <a:r>
              <a:rPr lang="ru-RU" b="1" dirty="0">
                <a:solidFill>
                  <a:srgbClr val="002060"/>
                </a:solidFill>
              </a:rPr>
              <a:t>         Обманула зайку ловко,</a:t>
            </a:r>
          </a:p>
          <a:p>
            <a:r>
              <a:rPr lang="ru-RU" b="1" dirty="0">
                <a:solidFill>
                  <a:srgbClr val="002060"/>
                </a:solidFill>
              </a:rPr>
              <a:t>         Из избушки выгнав прочь.</a:t>
            </a:r>
          </a:p>
          <a:p>
            <a:r>
              <a:rPr lang="ru-RU" b="1" dirty="0">
                <a:solidFill>
                  <a:srgbClr val="002060"/>
                </a:solidFill>
              </a:rPr>
              <a:t>         Плакал зайка день и ночь.</a:t>
            </a:r>
          </a:p>
          <a:p>
            <a:r>
              <a:rPr lang="ru-RU" b="1" dirty="0">
                <a:solidFill>
                  <a:srgbClr val="002060"/>
                </a:solidFill>
              </a:rPr>
              <a:t>         Но в беде ему помог</a:t>
            </a:r>
          </a:p>
          <a:p>
            <a:r>
              <a:rPr lang="ru-RU" b="1" dirty="0">
                <a:solidFill>
                  <a:srgbClr val="002060"/>
                </a:solidFill>
              </a:rPr>
              <a:t>         Один смелый петушок.</a:t>
            </a:r>
          </a:p>
        </p:txBody>
      </p:sp>
      <p:pic>
        <p:nvPicPr>
          <p:cNvPr id="10242" name="Picture 2" descr="https://ds05.infourok.ru/uploads/ex/0b11/000d7890-5dc829b2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5754411" cy="513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02451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3326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Он от бабушки ушёл,</a:t>
            </a:r>
          </a:p>
          <a:p>
            <a:pPr algn="ctr"/>
            <a:r>
              <a:rPr lang="ru-RU" sz="2400" dirty="0"/>
              <a:t>Он от дедушки ушел.</a:t>
            </a:r>
          </a:p>
          <a:p>
            <a:pPr algn="ctr"/>
            <a:r>
              <a:rPr lang="ru-RU" sz="2400" dirty="0"/>
              <a:t>Песни пел под синим небом,</a:t>
            </a:r>
          </a:p>
          <a:p>
            <a:pPr algn="ctr"/>
            <a:r>
              <a:rPr lang="ru-RU" sz="2400" dirty="0"/>
              <a:t>Для лисы он стал обедом.</a:t>
            </a:r>
          </a:p>
        </p:txBody>
      </p:sp>
      <p:pic>
        <p:nvPicPr>
          <p:cNvPr id="11266" name="Picture 2" descr="https://i.pinimg.com/originals/4f/b6/72/4fb672cf6a1c2d811b7bffd865b989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2204864"/>
            <a:ext cx="7919591" cy="445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7287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76470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У всех женушки, как жены,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          У него лягушка,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           Но в итоге будет рад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           Этому Ванюша.</a:t>
            </a:r>
          </a:p>
        </p:txBody>
      </p:sp>
      <p:pic>
        <p:nvPicPr>
          <p:cNvPr id="12290" name="Picture 2" descr="https://xn--80aaph2avkn4e.xn--p1ai/wa-data/public/shop/products/43/86/8643/images/39539/39539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70485" cy="683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466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0466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Сидит парень на печи,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</a:rPr>
              <a:t>Уплетает калачи,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</a:rPr>
              <a:t>Прокатился по деревне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</a:rPr>
              <a:t>И женился на царевне.</a:t>
            </a:r>
          </a:p>
        </p:txBody>
      </p:sp>
      <p:pic>
        <p:nvPicPr>
          <p:cNvPr id="13314" name="Picture 2" descr="https://i.ytimg.com/vi/Xe2XEBxoipA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724" y="2060848"/>
            <a:ext cx="8063607" cy="453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4677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0c73/00010a5a-71d7b5e5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159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auna-pod-klyuch.ru/wp-content/uploads/2/1/8/218ff5720e31fdb6679a407258649fb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317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00igr.net/up/datas/85874/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48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20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useum-nmsk.ru/wp-content/uploads/2021/02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83" y="24805"/>
            <a:ext cx="9080649" cy="680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8887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loud.prezentacii.org/18/08/64097/images/screen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705" y="0"/>
            <a:ext cx="915270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3795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9144000" cy="6264275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effectLst/>
              </a:rPr>
              <a:t>ЦЕЛЬ: Познакомить детей с жизнью,  предметами быта и творчеством русского народа, приобщать к народным традициям и обычаям.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ЗАДАЧИ: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1. Познакомить детей с избой-жилищем крестьянской семьи, с предметами русского быта.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2. Систематизировать знания детей о русской национальной одежде, мужской и женской.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3.Формировать интерес к произведениям устного народного творчества - русским народным сказкам, закрепить знания русских народных сказок, умение узнавать их по фрагментам  иллюстраций. Познакомить с докучными сказками.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4. Развивать коммуникативные умения, мыслительные операции путем загадывания загадок, мелкую моторику рук,  связную монологическую речь. Обогащать словарный запас детей.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5. Воспитывать бережное отношение к ценностям русского наследия: игрушкам, предметам старины, фольклору, любовь и уважение культуре и быту русского народа.</a:t>
            </a:r>
            <a:r>
              <a:rPr lang="ru-RU" sz="7200" dirty="0">
                <a:effectLst/>
              </a:rPr>
              <a:t/>
            </a:r>
            <a:br>
              <a:rPr lang="ru-RU" sz="7200" dirty="0">
                <a:effectLst/>
              </a:rPr>
            </a:b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501836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https://i.pinimg.com/originals/e3/78/8c/e3788cf59472af6de4c78e1ec3e93c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33219"/>
            <a:ext cx="9140600" cy="685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9639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psovet.ru/wp-content/uploads/7/e/c/7ec6fdf1a1d161885b08e48d19926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08" y="27831"/>
            <a:ext cx="912909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0172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125413"/>
            <a:ext cx="3500438" cy="639762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/>
              <a:t>         </a:t>
            </a:r>
            <a:r>
              <a:rPr lang="ru-RU" sz="2400" b="1" dirty="0" smtClean="0">
                <a:solidFill>
                  <a:schemeClr val="tx1"/>
                </a:solidFill>
              </a:rPr>
              <a:t>Мужской костюм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i.pinimg.com/originals/ba/7b/21/ba7b215b609a0833db89ab8e65e50db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518" y="764704"/>
            <a:ext cx="434448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\Desktop\f004e045dd456d570403b8fabf642062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0012" y="764704"/>
            <a:ext cx="395242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685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e05/000578bc-0a487e1e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995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301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oodtoolsimg.ru/mgal_data/albums/%D0%A2%D0%BE%D0%BF%D0%BE%D1%80/Dir_1/226963_28_oeri_russ-bauern-blockh_m_10_39_khz-gs__b_jpg74e7463ffd49300846b028c40825b355_ext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89828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01099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136d/000e1d2c-70ef157d/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973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0"/>
            <a:ext cx="7519988" cy="604858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Ставни </a:t>
            </a:r>
            <a:r>
              <a:rPr lang="ru-RU" sz="3200" dirty="0" smtClean="0"/>
              <a:t>                       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Наличники</a:t>
            </a:r>
            <a:r>
              <a:rPr lang="ru-RU" sz="3200" dirty="0" smtClean="0"/>
              <a:t>             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74634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ykaleidoscope.ru/uploads/posts/2020-10/1602854953_24-p-interer-russkoi-izbi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30649" cy="632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00013"/>
            <a:ext cx="6383338" cy="8556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Горница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0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2688" y="692150"/>
            <a:ext cx="5421312" cy="5473700"/>
          </a:xfrm>
        </p:spPr>
      </p:pic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3635375" cy="417195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rgbClr val="FFFF00"/>
                </a:solidFill>
              </a:rPr>
              <a:t>Кто знает эту сказку с детства,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Поймет, о чем я говорю.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Какое транспортное средство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Емелю привезло к царю?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61006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Мишка по лесу идет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         Короб на спине несёт.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         Внучка Маша напекла-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         Несговорчивого Мишу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         Вокруг пальца обвела...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        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https://cdn1.ozone.ru/multimedia/10215590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dn1.ozone.ru/multimedia/102155907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cdn1.ozone.ru/multimedia/1021559077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cdn1.ozone.ru/multimedia/1021559077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cdn1.ozone.ru/multimedia/1021559077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7625" y="825500"/>
            <a:ext cx="4016375" cy="4706938"/>
          </a:xfrm>
        </p:spPr>
      </p:pic>
    </p:spTree>
    <p:extLst>
      <p:ext uri="{BB962C8B-B14F-4D97-AF65-F5344CB8AC3E}">
        <p14:creationId xmlns:p14="http://schemas.microsoft.com/office/powerpoint/2010/main" xmlns="" val="49208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134</Words>
  <Application>Microsoft Office PowerPoint</Application>
  <PresentationFormat>Экран (4:3)</PresentationFormat>
  <Paragraphs>40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Твердый переплет</vt:lpstr>
      <vt:lpstr>КДОУ ВО « Кантемировский центр психолого-педагогической, медицинской и социальной помощи детям дошкольного возраста» .   Презентация  на тему: «КАК ЛЮДИ ЖИЛИ НА РУСИ, ИХ ТРАДИЦИИ И БЫТ» в старшей группе</vt:lpstr>
      <vt:lpstr>ЦЕЛЬ: Познакомить детей с жизнью,  предметами быта и творчеством русского народа, приобщать к народным традициям и обычаям. ЗАДАЧИ: 1. Познакомить детей с избой-жилищем крестьянской семьи, с предметами русского быта. 2. Систематизировать знания детей о русской национальной одежде, мужской и женской. 3.Формировать интерес к произведениям устного народного творчества - русским народным сказкам, закрепить знания русских народных сказок, умение узнавать их по фрагментам  иллюстраций. Познакомить с докучными сказками. 4. Развивать коммуникативные умения, мыслительные операции путем загадывания загадок, мелкую моторику рук,  связную монологическую речь. Обогащать словарный запас детей. 5. Воспитывать бережное отношение к ценностям русского наследия: игрушкам, предметам старины, фольклору, любовь и уважение культуре и быту русского народа. </vt:lpstr>
      <vt:lpstr>Слайд 3</vt:lpstr>
      <vt:lpstr>Слайд 4</vt:lpstr>
      <vt:lpstr>Слайд 5</vt:lpstr>
      <vt:lpstr>Ставни                         Наличники               </vt:lpstr>
      <vt:lpstr>Горница</vt:lpstr>
      <vt:lpstr>Кто знает эту сказку с детства, Поймет, о чем я говорю. Какое транспортное средство Емелю привезло к царю?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КДОУ ВО « Кантемировский центр психолого-педагогической, медицинской и социальной помощи детям дошкольного возраста» . Презентация</dc:title>
  <dc:creator>S</dc:creator>
  <cp:lastModifiedBy>user</cp:lastModifiedBy>
  <cp:revision>16</cp:revision>
  <dcterms:created xsi:type="dcterms:W3CDTF">2022-01-09T13:19:00Z</dcterms:created>
  <dcterms:modified xsi:type="dcterms:W3CDTF">2022-02-01T17:38:03Z</dcterms:modified>
</cp:coreProperties>
</file>